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74" r:id="rId7"/>
    <p:sldId id="275" r:id="rId8"/>
    <p:sldId id="276" r:id="rId9"/>
    <p:sldId id="277" r:id="rId10"/>
    <p:sldId id="280" r:id="rId11"/>
    <p:sldId id="293" r:id="rId12"/>
    <p:sldId id="283" r:id="rId13"/>
    <p:sldId id="281" r:id="rId14"/>
    <p:sldId id="292" r:id="rId15"/>
    <p:sldId id="294" r:id="rId16"/>
    <p:sldId id="297" r:id="rId17"/>
    <p:sldId id="289" r:id="rId18"/>
    <p:sldId id="290" r:id="rId19"/>
    <p:sldId id="285" r:id="rId20"/>
    <p:sldId id="286" r:id="rId21"/>
    <p:sldId id="296" r:id="rId22"/>
  </p:sldIdLst>
  <p:sldSz cx="9144000" cy="6858000" type="screen4x3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Constantia" pitchFamily="18" charset="0"/>
      <p:regular r:id="rId27"/>
      <p:bold r:id="rId28"/>
      <p:italic r:id="rId29"/>
      <p:boldItalic r:id="rId30"/>
    </p:embeddedFont>
    <p:embeddedFont>
      <p:font typeface="Wingdings 2" pitchFamily="18" charset="2"/>
      <p:regular r:id="rId31"/>
    </p:embeddedFont>
    <p:embeddedFont>
      <p:font typeface="Comic Sans MS" pitchFamily="66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microsoft.com/office/2007/relationships/hdphoto" Target="../media/hdphoto1.wdp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pn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30480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447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D:\Users\Елена\Desktop\RI89z49p9W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8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86689"/>
            <a:ext cx="7010400" cy="762002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в загородных лагерях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38200" y="5562600"/>
            <a:ext cx="7391400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Разработка программ летнего отдыха и оздоровления детей</a:t>
            </a:r>
          </a:p>
          <a:p>
            <a:pPr algn="ctr"/>
            <a:r>
              <a:rPr lang="ru-RU" sz="2000" dirty="0" smtClean="0"/>
              <a:t>(в том числе и программ </a:t>
            </a:r>
            <a:r>
              <a:rPr lang="ru-RU" sz="2000" dirty="0"/>
              <a:t>д</a:t>
            </a:r>
            <a:r>
              <a:rPr lang="ru-RU" sz="2000" dirty="0" smtClean="0"/>
              <a:t>ополнительного образования, реализуемых в рамках летней оздоровительной кампании)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254581"/>
            <a:ext cx="5602843" cy="42021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17004" y="1957375"/>
            <a:ext cx="4202132" cy="2796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3914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9305" b="18251"/>
          <a:stretch/>
        </p:blipFill>
        <p:spPr>
          <a:xfrm>
            <a:off x="6100544" y="1520858"/>
            <a:ext cx="2844800" cy="2749483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  <a:softEdge rad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lum contrast="10000"/>
          </a:blip>
          <a:srcRect b="15093"/>
          <a:stretch/>
        </p:blipFill>
        <p:spPr>
          <a:xfrm>
            <a:off x="267937" y="3048000"/>
            <a:ext cx="2816926" cy="31870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Текст 2"/>
          <p:cNvSpPr txBox="1">
            <a:spLocks/>
          </p:cNvSpPr>
          <p:nvPr/>
        </p:nvSpPr>
        <p:spPr>
          <a:xfrm>
            <a:off x="250048" y="1778339"/>
            <a:ext cx="5935166" cy="89916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i="1" dirty="0" smtClean="0">
                <a:latin typeface="+mj-lt"/>
              </a:rPr>
              <a:t>Организация и проведение  мероприятий Клуба выходного дня</a:t>
            </a:r>
            <a:endParaRPr lang="ru-RU" sz="2400" i="1" dirty="0"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lum bright="8000"/>
          </a:blip>
          <a:stretch>
            <a:fillRect/>
          </a:stretch>
        </p:blipFill>
        <p:spPr>
          <a:xfrm>
            <a:off x="3276600" y="2895600"/>
            <a:ext cx="2618859" cy="34918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676400" y="533400"/>
            <a:ext cx="5943600" cy="62788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в загородных лагерях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4013" y="4419600"/>
            <a:ext cx="2844800" cy="213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6369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9000" contrast="8000"/>
          </a:blip>
          <a:stretch>
            <a:fillRect/>
          </a:stretch>
        </p:blipFill>
        <p:spPr>
          <a:xfrm>
            <a:off x="2940129" y="4404603"/>
            <a:ext cx="2989356" cy="2242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14" y="2600651"/>
            <a:ext cx="2057400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/>
          <a:srcRect b="11201"/>
          <a:stretch/>
        </p:blipFill>
        <p:spPr>
          <a:xfrm>
            <a:off x="6503126" y="2605005"/>
            <a:ext cx="2313237" cy="2738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272980" y="557360"/>
            <a:ext cx="6804220" cy="627888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работы школы вожатых</a:t>
            </a:r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1752600" y="1104576"/>
            <a:ext cx="5997380" cy="924899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400" i="1" dirty="0">
              <a:latin typeface="+mj-lt"/>
            </a:endParaRPr>
          </a:p>
        </p:txBody>
      </p:sp>
      <p:pic>
        <p:nvPicPr>
          <p:cNvPr id="13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0800" y="1447800"/>
            <a:ext cx="3688014" cy="2642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8821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0" y="594807"/>
            <a:ext cx="1981200" cy="533400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год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26023" y="1226631"/>
            <a:ext cx="8260777" cy="782933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>
                <a:latin typeface="+mj-lt"/>
              </a:rPr>
              <a:t>Р</a:t>
            </a:r>
            <a:r>
              <a:rPr lang="ru-RU" sz="2400" i="1" dirty="0" smtClean="0">
                <a:latin typeface="+mj-lt"/>
              </a:rPr>
              <a:t>азработка и проведение   мероприятий, мастер-классов.</a:t>
            </a:r>
            <a:endParaRPr lang="ru-RU" sz="2400" i="1" dirty="0">
              <a:latin typeface="+mj-lt"/>
            </a:endParaRPr>
          </a:p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487" y="4353308"/>
            <a:ext cx="2601787" cy="2147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 descr="https://sun9-3.userapi.com/impg/P6TOkEh4ZU0-M3RcY3DtE_0IO4DUIKozcG-JNw/lkYnwl7Ysxg.jpg?size=1600x1200&amp;quality=95&amp;sign=34fc323a7e5cd10499655324a14e695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292" y="1905000"/>
            <a:ext cx="2875029" cy="21562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8512" y="4343400"/>
            <a:ext cx="2868876" cy="2153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/>
          <a:srcRect t="27421"/>
          <a:stretch/>
        </p:blipFill>
        <p:spPr>
          <a:xfrm>
            <a:off x="3376585" y="1896291"/>
            <a:ext cx="2224382" cy="2152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68821" y="4356589"/>
            <a:ext cx="2837361" cy="2126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7231" y="1908227"/>
            <a:ext cx="3237283" cy="2153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2030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39763"/>
            <a:ext cx="7239000" cy="61707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работы, достижения и проекты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29" y="1445488"/>
            <a:ext cx="3023225" cy="2268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813" y="3919466"/>
            <a:ext cx="3319399" cy="2487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67290" y="1445488"/>
            <a:ext cx="3024310" cy="2268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00450" y="3892668"/>
            <a:ext cx="1885950" cy="251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/>
          <a:srcRect l="6829" t="8333"/>
          <a:stretch/>
        </p:blipFill>
        <p:spPr>
          <a:xfrm>
            <a:off x="5621012" y="3919466"/>
            <a:ext cx="3370588" cy="2487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85312" y="1445487"/>
            <a:ext cx="2682088" cy="2268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2053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19600" y="3350855"/>
            <a:ext cx="4440472" cy="3328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2374" y="166055"/>
            <a:ext cx="3973026" cy="2977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13" r="5109"/>
          <a:stretch/>
        </p:blipFill>
        <p:spPr>
          <a:xfrm>
            <a:off x="381001" y="3350855"/>
            <a:ext cx="3886199" cy="3328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/>
          <a:srcRect l="5387" t="14344"/>
          <a:stretch/>
        </p:blipFill>
        <p:spPr>
          <a:xfrm>
            <a:off x="381000" y="152400"/>
            <a:ext cx="4399545" cy="2991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1528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524000"/>
            <a:ext cx="8305800" cy="3581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i="1" dirty="0" smtClean="0"/>
              <a:t>Путешествия - одно из моих увлечений. </a:t>
            </a:r>
            <a:br>
              <a:rPr lang="ru-RU" sz="3600" i="1" dirty="0" smtClean="0"/>
            </a:br>
            <a:r>
              <a:rPr lang="ru-RU" sz="3600" i="1" dirty="0" smtClean="0"/>
              <a:t>Совершая поездки по России и Вологодской области, я познаю историю, традиции, культуру своей страны и региона для того, чтобы этими знаниями </a:t>
            </a:r>
            <a:r>
              <a:rPr lang="ru-RU" sz="3600" i="1" smtClean="0"/>
              <a:t>поделиться </a:t>
            </a:r>
            <a:br>
              <a:rPr lang="ru-RU" sz="3600" i="1" smtClean="0"/>
            </a:br>
            <a:r>
              <a:rPr lang="ru-RU" sz="3600" i="1" smtClean="0"/>
              <a:t>с </a:t>
            </a:r>
            <a:r>
              <a:rPr lang="ru-RU" sz="3600" i="1" dirty="0" smtClean="0"/>
              <a:t>обучающимися.</a:t>
            </a:r>
            <a:endParaRPr lang="ru-RU" sz="3600" i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45.userapi.com/impg/zVulzSsEl_z7GFmHJeVBseyC8Lu_quOld5-2qQ/88Q96aIOjio.jpg?size=1564x1564&amp;quality=95&amp;sign=8c5c16d1c82cbde5cd31de9d996d2bd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1034" y="1371600"/>
            <a:ext cx="50673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18.userapi.com/impg/T8tREt8xeIZNejtmg08WuKru-d1FXvSHYVm8Mw/C3400b6iRBA.jpg?size=1080x1080&amp;quality=95&amp;sign=d32f35b708042b755a183f5369b1b19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453" y="2362200"/>
            <a:ext cx="3705497" cy="370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362200" y="533400"/>
            <a:ext cx="4064726" cy="53340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Путешествия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России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187234" y="1676401"/>
            <a:ext cx="3733800" cy="53340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i="1" dirty="0" smtClean="0">
                <a:latin typeface="+mj-lt"/>
              </a:rPr>
              <a:t>Черноморское побережье</a:t>
            </a:r>
            <a:endParaRPr lang="ru-RU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149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1818" y="1097005"/>
            <a:ext cx="2895600" cy="4237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i="1" dirty="0" smtClean="0">
                <a:latin typeface="+mj-lt"/>
              </a:rPr>
              <a:t>За полярным кругом</a:t>
            </a:r>
            <a:endParaRPr lang="ru-RU" i="1" dirty="0">
              <a:latin typeface="+mj-lt"/>
            </a:endParaRPr>
          </a:p>
        </p:txBody>
      </p:sp>
      <p:pic>
        <p:nvPicPr>
          <p:cNvPr id="4" name="Picture 8" descr="https://sun9-26.userapi.com/impg/etPZ88_BWihT6pyVbjBrQnxFKlVNMCYosI17DA/c6kAq09lFlQ.jpg?size=1080x1080&amp;quality=95&amp;sign=4b998ec23c7fd683176e15a63099933e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518"/>
          <a:stretch/>
        </p:blipFill>
        <p:spPr bwMode="auto">
          <a:xfrm>
            <a:off x="3030932" y="1576041"/>
            <a:ext cx="2960215" cy="2530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un9-33.userapi.com/impg/WOCbX31NyxftRIQUtF_06KF62opXV53juSAjPA/9rgB5cStcIs.jpg?size=1080x1080&amp;quality=95&amp;sign=2e74e59ea20e9a4364bea3bece2f1de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4983" y="1576041"/>
            <a:ext cx="2516390" cy="2516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un9-34.userapi.com/impg/IjSv39gHQs_oCKmkm5awmm6y1tMDja1Jxmmzyw/xf7xl2_gQFQ.jpg?size=853x853&amp;quality=95&amp;sign=23492747798b06b5fad5ab1af2388dcd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98" b="9102"/>
          <a:stretch/>
        </p:blipFill>
        <p:spPr bwMode="auto">
          <a:xfrm>
            <a:off x="3001800" y="4213406"/>
            <a:ext cx="3062798" cy="251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sun9-41.userapi.com/impg/wCiPVYMgBiXnAu1QyF2D6Vpvwort3y_3SCG-5g/R7GZJ-MpHn8.jpg?size=1080x1080&amp;quality=95&amp;sign=d593ce7a76153a5c6f2521c65b47fc9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4983" y="4209052"/>
            <a:ext cx="2518954" cy="25189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sun9-5.userapi.com/impg/HY_P-DroKypfHKqOy6oR5OgSep65GrYymtxydg/F9jzwNvn2f8.jpg?size=960x960&amp;quality=95&amp;sign=87b83cf913c51a738b5597bed63ac69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398" y="4209052"/>
            <a:ext cx="2514600" cy="251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un9-83.userapi.com/impg/kMZz-rqrL1kgjYdkqOb1s7HokzWG8lhNpRzW5g/AYhInTar6iI.jpg?size=960x960&amp;quality=96&amp;sign=3e744715ffa6d232f35c6f404b766874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661" y="1584551"/>
            <a:ext cx="2502337" cy="2502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0800" y="609600"/>
            <a:ext cx="4140926" cy="53340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Путешествие по России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95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609181" y="1296853"/>
            <a:ext cx="4202112" cy="533400"/>
          </a:xfrm>
        </p:spPr>
        <p:txBody>
          <a:bodyPr>
            <a:noAutofit/>
          </a:bodyPr>
          <a:lstStyle/>
          <a:p>
            <a:r>
              <a:rPr lang="ru-RU" sz="2400" i="1" dirty="0" smtClean="0">
                <a:latin typeface="+mj-lt"/>
              </a:rPr>
              <a:t>Путешествие по Вологодчине</a:t>
            </a:r>
            <a:endParaRPr lang="ru-RU" sz="2400" i="1" dirty="0">
              <a:latin typeface="+mj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1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6506" y="1395549"/>
            <a:ext cx="2095500" cy="279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" descr="https://sun9-63.userapi.com/impg/SlvJVRRiC06qsTmIWWfywMz8vCpvTxqiXoz88Q/MLXUpcGsjbE.jpg?size=1080x1080&amp;quality=95&amp;sign=e23c3b9b6c2f9221356ce1037212367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20788" y="19226376"/>
            <a:ext cx="133428" cy="13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sun9-34.userapi.com/impg/IjSv39gHQs_oCKmkm5awmm6y1tMDja1Jxmmzyw/xf7xl2_gQFQ.jpg?size=853x853&amp;quality=95&amp;sign=23492747798b06b5fad5ab1af2388dcd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5929" y="11495086"/>
            <a:ext cx="424679" cy="42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sun9-5.userapi.com/impg/HY_P-DroKypfHKqOy6oR5OgSep65GrYymtxydg/F9jzwNvn2f8.jpg?size=960x960&amp;quality=95&amp;sign=87b83cf913c51a738b5597bed63ac69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8416" y="9128125"/>
            <a:ext cx="1757291" cy="175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130"/>
          <a:stretch/>
        </p:blipFill>
        <p:spPr>
          <a:xfrm>
            <a:off x="308532" y="4238159"/>
            <a:ext cx="2175954" cy="2375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03" b="13514"/>
          <a:stretch/>
        </p:blipFill>
        <p:spPr>
          <a:xfrm>
            <a:off x="6811293" y="4343400"/>
            <a:ext cx="2121599" cy="2362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Объект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6631" y="1901156"/>
            <a:ext cx="3416419" cy="45552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/>
          <a:srcRect b="8122"/>
          <a:stretch/>
        </p:blipFill>
        <p:spPr>
          <a:xfrm>
            <a:off x="304178" y="1420010"/>
            <a:ext cx="2169423" cy="26463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2209800" y="609600"/>
            <a:ext cx="5360126" cy="53340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Путешествие.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Вологодчина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470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4876800"/>
            <a:ext cx="8839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Сурина Светлана Николаевна</a:t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педагог дополнительного образования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8400" y="678078"/>
            <a:ext cx="3804023" cy="3932538"/>
          </a:xfrm>
          <a:prstGeom prst="rect">
            <a:avLst/>
          </a:prstGeom>
          <a:effectLst>
            <a:glow rad="1143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479" y="3452526"/>
            <a:ext cx="2386144" cy="457202"/>
          </a:xfrm>
        </p:spPr>
        <p:txBody>
          <a:bodyPr/>
          <a:lstStyle/>
          <a:p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Моё хобби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304800"/>
            <a:ext cx="1967992" cy="2766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059897" y="268500"/>
            <a:ext cx="1855503" cy="2474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800" y="304800"/>
            <a:ext cx="2389952" cy="2766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53109" y="4823534"/>
            <a:ext cx="1855816" cy="18558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227" y="3352800"/>
            <a:ext cx="2517773" cy="3357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82" name="Picture 14" descr="https://sun9-10.userapi.com/impg/Opt5CBMZl5hGacThD_QDttTf60pt-GaLx75KfQ/El6M6wZodUU.jpg?size=1600x1600&amp;quality=96&amp;sign=e5dd89e1fc6c2ed2f919ae7897a7e836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3109" y="2851115"/>
            <a:ext cx="1845703" cy="1845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s://sun9-55.userapi.com/impg/kBVbSFgDSLmF01jnHOJdqFd4TLnpZLOB9QuvZQ/JEl2oaACTiU.jpg?size=1545x1600&amp;quality=96&amp;sign=d6b5a451dbecce064fda1ad036602feb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2144401" cy="2220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s://sun9-81.userapi.com/impg/IEQS6pFWTM5CPHuen1vsmHF66nN36mbOvUbzoQ/hSvaY2TlgPc.jpg?size=1461x1600&amp;quality=96&amp;sign=8ce21968843e00877462a0307f5ea1b1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76192"/>
            <a:ext cx="1544386" cy="1691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https://sun9-12.userapi.com/impg/_vSV5erz3yFk5i6sulTIu9iYg3f7NvNVBZYCdw/c1Vgbndo1_s.jpg?size=1395x1600&amp;quality=96&amp;sign=36d8bf0d7c952cf523aaeccbcf54bbe1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26572"/>
            <a:ext cx="2077902" cy="2383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https://sun9-68.userapi.com/impg/p1pWiPYLPISYQv9I7SzTdsI_kY88JHD8Kf8M3g/ljDlMYzAG_A.jpg?size=837x1116&amp;quality=96&amp;sign=44d71d80d68582c44f9d508451b0d3c7&amp;type=alb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19" t="10339" r="819" b="920"/>
          <a:stretch/>
        </p:blipFill>
        <p:spPr bwMode="auto">
          <a:xfrm>
            <a:off x="4941828" y="4326572"/>
            <a:ext cx="2019146" cy="2389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146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4876800"/>
            <a:ext cx="8839200" cy="1138773"/>
          </a:xfrm>
          <a:prstGeom prst="rect">
            <a:avLst/>
          </a:prstGeom>
          <a:noFill/>
          <a:effectLst>
            <a:glow rad="10795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Сурина Светлана Николаевна</a:t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педагог дополнительного образования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8400" y="678078"/>
            <a:ext cx="3804023" cy="3932538"/>
          </a:xfrm>
          <a:prstGeom prst="rect">
            <a:avLst/>
          </a:prstGeom>
          <a:effectLst>
            <a:glow rad="1143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74609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600" y="990600"/>
            <a:ext cx="8839200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66700">
              <a:schemeClr val="accent1"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Немного о себе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itchFamily="34" charset="0"/>
              <a:cs typeface="Times New Roman" pitchFamily="18" charset="0"/>
            </a:endParaRPr>
          </a:p>
          <a:p>
            <a:pPr marL="571500" marR="0" lvl="0" indent="-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Общий педагогический стаж – </a:t>
            </a:r>
            <a:r>
              <a:rPr lang="ru-RU" sz="3600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16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лет</a:t>
            </a:r>
          </a:p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Стаж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работы</a:t>
            </a:r>
            <a:r>
              <a:rPr kumimoji="0" lang="ru-RU" sz="3600" b="0" i="1" u="none" strike="noStrike" cap="none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 системе дополнительного образования 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– 14 лет</a:t>
            </a:r>
            <a:endParaRPr kumimoji="0" lang="ru-RU" sz="1100" b="0" i="1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ru-RU" sz="1100" b="0" i="1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71500" lvl="0" indent="-5715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Жизненные ценности – </a:t>
            </a:r>
            <a:r>
              <a:rPr lang="ru-RU" sz="3600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порядочность, 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доброта, честность, благородство</a:t>
            </a: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kumimoji="0" lang="ru-RU" sz="1100" b="0" i="1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Девиз:  Спеши делать добро!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534400" cy="5257800"/>
          </a:xfrm>
          <a:effectLst>
            <a:glow rad="533400">
              <a:schemeClr val="accent1"/>
            </a:glow>
          </a:effectLst>
        </p:spPr>
        <p:txBody>
          <a:bodyPr>
            <a:normAutofit fontScale="90000"/>
          </a:bodyPr>
          <a:lstStyle/>
          <a:p>
            <a:pPr lvl="0"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Моё жизненное кредо</a:t>
            </a:r>
            <a:r>
              <a:rPr lang="ru-RU" sz="5400" dirty="0" smtClean="0">
                <a:solidFill>
                  <a:srgbClr val="C00000"/>
                </a:solidFill>
              </a:rPr>
              <a:t/>
            </a:r>
            <a:br>
              <a:rPr lang="ru-RU" sz="5400" dirty="0" smtClean="0">
                <a:solidFill>
                  <a:srgbClr val="C00000"/>
                </a:solidFill>
              </a:rPr>
            </a:br>
            <a:r>
              <a:rPr lang="ru-RU" sz="4400" dirty="0" smtClean="0">
                <a:solidFill>
                  <a:srgbClr val="C00000"/>
                </a:solidFill>
              </a:rPr>
              <a:t/>
            </a:r>
            <a:br>
              <a:rPr lang="ru-RU" sz="4400" dirty="0" smtClean="0">
                <a:solidFill>
                  <a:srgbClr val="C00000"/>
                </a:solidFill>
              </a:rPr>
            </a:b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4400" dirty="0" smtClean="0"/>
              <a:t>Чтобы учить других, нужно учиться самому, чтобы воспитывать других, нужно начинать с себя, чтобы развивать других, нужно самому развиваться!</a:t>
            </a:r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</a:rPr>
              <a:t>» </a:t>
            </a:r>
            <a:endParaRPr lang="ru-RU" sz="3700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838200" y="1036766"/>
            <a:ext cx="7848600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Мои увлечения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работа в загородных лагерях</a:t>
            </a:r>
          </a:p>
          <a:p>
            <a:pPr marL="571500" marR="0" lvl="0" indent="-5715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организация развлекательных</a:t>
            </a:r>
            <a:r>
              <a:rPr kumimoji="0" lang="en-US" sz="3600" b="0" i="1" u="none" strike="noStrike" cap="none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программ для детей</a:t>
            </a:r>
          </a:p>
          <a:p>
            <a:pPr marL="571500" indent="-5715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3600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путешествия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ru-RU" sz="3600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ондитерское дело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14300" y="2057400"/>
            <a:ext cx="5029200" cy="1905000"/>
          </a:xfrm>
        </p:spPr>
        <p:txBody>
          <a:bodyPr>
            <a:normAutofit/>
          </a:bodyPr>
          <a:lstStyle/>
          <a:p>
            <a:pPr lvl="0" algn="ctr">
              <a:lnSpc>
                <a:spcPct val="160000"/>
              </a:lnSpc>
            </a:pPr>
            <a:r>
              <a:rPr lang="ru-RU" sz="2000" dirty="0" smtClean="0"/>
              <a:t>Благодарность за активное участие и подготовку победителей областного конкурса «Природа и творчество»</a:t>
            </a:r>
            <a:endParaRPr lang="ru-RU" dirty="0"/>
          </a:p>
        </p:txBody>
      </p:sp>
      <p:pic>
        <p:nvPicPr>
          <p:cNvPr id="5" name="Содержимое 4" descr="2U7Acy3Eojc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876800" y="546251"/>
            <a:ext cx="3769643" cy="53288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43000" y="563879"/>
            <a:ext cx="1981200" cy="60960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год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200" y="4016787"/>
            <a:ext cx="461010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60000"/>
              </a:lnSpc>
            </a:pPr>
            <a:r>
              <a:rPr lang="ru-RU" dirty="0"/>
              <a:t>(организатор - АОУ ДО ВО «Региональный Центр дополнительного образования»)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057400"/>
            <a:ext cx="3657600" cy="1981200"/>
          </a:xfrm>
        </p:spPr>
        <p:txBody>
          <a:bodyPr>
            <a:normAutofit fontScale="92500" lnSpcReduction="20000"/>
          </a:bodyPr>
          <a:lstStyle/>
          <a:p>
            <a:pPr lvl="0" algn="ctr">
              <a:lnSpc>
                <a:spcPct val="150000"/>
              </a:lnSpc>
            </a:pPr>
            <a:r>
              <a:rPr lang="ru-RU" sz="2000" dirty="0" smtClean="0"/>
              <a:t>Диплом победителя (</a:t>
            </a:r>
            <a:r>
              <a:rPr lang="en-US" sz="2000" dirty="0" smtClean="0"/>
              <a:t>I</a:t>
            </a:r>
            <a:r>
              <a:rPr lang="ru-RU" sz="2000" dirty="0" smtClean="0"/>
              <a:t> место) в номинации «Экологическая культура» в Международном конкурсе «</a:t>
            </a:r>
            <a:r>
              <a:rPr lang="en-US" sz="2000" dirty="0" smtClean="0"/>
              <a:t>International Association of</a:t>
            </a:r>
            <a:r>
              <a:rPr lang="ru-RU" sz="2000" dirty="0" smtClean="0"/>
              <a:t>  </a:t>
            </a:r>
            <a:r>
              <a:rPr lang="en-US" sz="2000" dirty="0" smtClean="0"/>
              <a:t>Teachers</a:t>
            </a:r>
            <a:r>
              <a:rPr lang="ru-RU" sz="2000" dirty="0" smtClean="0"/>
              <a:t>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557348"/>
            <a:ext cx="4267200" cy="6010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143000" y="563879"/>
            <a:ext cx="1981200" cy="60960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год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126" y="4191000"/>
            <a:ext cx="4572000" cy="129586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dirty="0"/>
              <a:t>(организатор – АНО «Научно-образовательный центр педагогических проектов», город Москва)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3400" y="1676400"/>
            <a:ext cx="3657600" cy="2057400"/>
          </a:xfrm>
        </p:spPr>
        <p:txBody>
          <a:bodyPr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ru-RU" sz="2000" dirty="0" smtClean="0"/>
              <a:t>Сертификат участника Регионального этапа Всероссийского юниорского лесного конкурса «Подрост»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9301" y="514352"/>
            <a:ext cx="3917071" cy="5734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143000" y="563879"/>
            <a:ext cx="1981200" cy="60960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год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7105" y="3962400"/>
            <a:ext cx="4230189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dirty="0"/>
              <a:t>(организаторы – Департамент лесного комплекса Вологодской области, АОУ ДО ВО «Региональный Центр дополнительного образования»)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563879"/>
            <a:ext cx="1981200" cy="60960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год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371600"/>
            <a:ext cx="6896100" cy="1037409"/>
          </a:xfrm>
        </p:spPr>
        <p:txBody>
          <a:bodyPr>
            <a:normAutofit/>
          </a:bodyPr>
          <a:lstStyle/>
          <a:p>
            <a:pPr lvl="0" algn="ctr"/>
            <a:r>
              <a:rPr lang="ru-RU" sz="2000" i="1" dirty="0" smtClean="0">
                <a:latin typeface="+mj-lt"/>
              </a:rPr>
              <a:t>Сертификат «Большой этнографический диктант – 2021» (94 балла из 100 баллов).</a:t>
            </a:r>
          </a:p>
          <a:p>
            <a:pPr algn="ctr"/>
            <a:endParaRPr lang="ru-RU" sz="2000" dirty="0"/>
          </a:p>
        </p:txBody>
      </p:sp>
      <p:pic>
        <p:nvPicPr>
          <p:cNvPr id="1026" name="Picture 2" descr="https://sun9-30.userapi.com/impg/G8wOEemuJfKLC8oNMTyVBIDNOIQ0ne4Lh1VekA/XaR7AqrmjxQ.jpg?size=1600x1147&amp;quality=95&amp;sign=3551da29770b1841e0e5df36b505a750&amp;type=alb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78034"/>
            <a:ext cx="5319537" cy="3813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2773680"/>
            <a:ext cx="2824997" cy="3813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589</TotalTime>
  <Words>253</Words>
  <Application>Microsoft Office PowerPoint</Application>
  <PresentationFormat>Экран (4:3)</PresentationFormat>
  <Paragraphs>44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Constantia</vt:lpstr>
      <vt:lpstr>Wingdings 2</vt:lpstr>
      <vt:lpstr>Comic Sans MS</vt:lpstr>
      <vt:lpstr>Times New Roman</vt:lpstr>
      <vt:lpstr>Wingdings</vt:lpstr>
      <vt:lpstr>Поток</vt:lpstr>
      <vt:lpstr>Слайд 1</vt:lpstr>
      <vt:lpstr>Слайд 2</vt:lpstr>
      <vt:lpstr>Слайд 3</vt:lpstr>
      <vt:lpstr>Моё жизненное кредо  «Чтобы учить других, нужно учиться самому, чтобы воспитывать других, нужно начинать с себя, чтобы развивать других, нужно самому развиваться!» </vt:lpstr>
      <vt:lpstr>Слайд 5</vt:lpstr>
      <vt:lpstr>2021 год</vt:lpstr>
      <vt:lpstr>2021 год</vt:lpstr>
      <vt:lpstr>2021 год</vt:lpstr>
      <vt:lpstr>2021 год</vt:lpstr>
      <vt:lpstr>Работа в загородных лагерях</vt:lpstr>
      <vt:lpstr>Работа в загородных лагерях</vt:lpstr>
      <vt:lpstr>Организация работы школы вожатых</vt:lpstr>
      <vt:lpstr>2021 год</vt:lpstr>
      <vt:lpstr>Наши работы, достижения и проекты</vt:lpstr>
      <vt:lpstr>Слайд 15</vt:lpstr>
      <vt:lpstr>Путешествия - одно из моих увлечений.  Совершая поездки по России и Вологодской области, я познаю историю, традиции, культуру своей страны и региона для того, чтобы этими знаниями поделиться  с обучающимися.</vt:lpstr>
      <vt:lpstr>Слайд 17</vt:lpstr>
      <vt:lpstr>Слайд 18</vt:lpstr>
      <vt:lpstr>Слайд 19</vt:lpstr>
      <vt:lpstr>Моё хобби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Единство</dc:creator>
  <cp:lastModifiedBy>Сурина СН</cp:lastModifiedBy>
  <cp:revision>72</cp:revision>
  <dcterms:created xsi:type="dcterms:W3CDTF">2020-02-05T09:58:11Z</dcterms:created>
  <dcterms:modified xsi:type="dcterms:W3CDTF">2022-02-10T07:23:52Z</dcterms:modified>
</cp:coreProperties>
</file>