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28.jpeg" ContentType="image/jpeg"/>
  <Override PartName="/ppt/media/image1.png" ContentType="image/png"/>
  <Override PartName="/ppt/media/image7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8.jpeg" ContentType="image/jpeg"/>
  <Override PartName="/ppt/media/image41.png" ContentType="image/pn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9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png" ContentType="image/png"/>
  <Override PartName="/ppt/media/image26.jpeg" ContentType="image/jpeg"/>
  <Override PartName="/ppt/media/image37.png" ContentType="image/png"/>
  <Override PartName="/ppt/media/image27.png" ContentType="image/png"/>
  <Override PartName="/ppt/media/image29.jpeg" ContentType="image/jpeg"/>
  <Override PartName="/ppt/media/image30.png" ContentType="image/pn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png" ContentType="image/png"/>
  <Override PartName="/ppt/media/image36.png" ContentType="image/png"/>
  <Override PartName="/ppt/media/image38.jpeg" ContentType="image/jpeg"/>
  <Override PartName="/ppt/media/image39.jpeg" ContentType="image/jpeg"/>
  <Override PartName="/ppt/media/image40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 fontScale="75000"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685800" y="1050840"/>
            <a:ext cx="1150596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Line 2"/>
          <p:cNvSpPr/>
          <p:nvPr/>
        </p:nvSpPr>
        <p:spPr>
          <a:xfrm>
            <a:off x="685800" y="1050840"/>
            <a:ext cx="1150596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Line 3"/>
          <p:cNvSpPr/>
          <p:nvPr/>
        </p:nvSpPr>
        <p:spPr>
          <a:xfrm>
            <a:off x="685800" y="1057680"/>
            <a:ext cx="1150596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8636040" y="76320"/>
            <a:ext cx="3352320" cy="2887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1FE87631-16C3-4F1A-A7ED-449DDBDE7D9B}" type="datetime">
              <a:rPr b="0" lang="ru-RU" sz="1200" spc="-1" strike="noStrike">
                <a:solidFill>
                  <a:srgbClr val="d38e28"/>
                </a:solidFill>
                <a:latin typeface="Franklin Gothic Book"/>
              </a:rPr>
              <a:t>8.2.22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ftr"/>
          </p:nvPr>
        </p:nvSpPr>
        <p:spPr>
          <a:xfrm>
            <a:off x="4165560" y="76320"/>
            <a:ext cx="4470120" cy="2887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10972800" y="6477120"/>
            <a:ext cx="1015560" cy="24408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fld id="{4610CE84-9938-4D09-8611-5259319C5994}" type="slidenum">
              <a:rPr b="0" lang="ru-RU" sz="1200" spc="-1" strike="noStrike">
                <a:solidFill>
                  <a:srgbClr val="d38e28"/>
                </a:solidFill>
                <a:latin typeface="Franklin Gothic Book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Franklin Gothic Book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4e3b30"/>
                </a:solidFill>
                <a:latin typeface="Franklin Gothic Book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4e3b30"/>
              </a:solidFill>
              <a:latin typeface="Franklin Gothic Book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4e3b30"/>
                </a:solidFill>
                <a:latin typeface="Franklin Gothic Book"/>
              </a:rPr>
              <a:t>Второй уровень структуры</a:t>
            </a:r>
            <a:endParaRPr b="0" lang="ru-RU" sz="2400" spc="-1" strike="noStrike">
              <a:solidFill>
                <a:srgbClr val="4e3b30"/>
              </a:solidFill>
              <a:latin typeface="Franklin Gothic Book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Третий уровень структуры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4e3b30"/>
                </a:solidFill>
                <a:latin typeface="Franklin Gothic Book"/>
              </a:rPr>
              <a:t>Четвёртый уровень структуры</a:t>
            </a:r>
            <a:endParaRPr b="0" lang="ru-RU" sz="1800" spc="-1" strike="noStrike">
              <a:solidFill>
                <a:srgbClr val="4e3b30"/>
              </a:solidFill>
              <a:latin typeface="Franklin Gothic Book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Пятый уровень структуры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Шестой уровень структуры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4e3b30"/>
                </a:solidFill>
                <a:latin typeface="Franklin Gothic Book"/>
              </a:rPr>
              <a:t>Седьмой уровень структуры</a:t>
            </a:r>
            <a:endParaRPr b="0" lang="ru-RU" sz="2000" spc="-1" strike="noStrike">
              <a:solidFill>
                <a:srgbClr val="4e3b30"/>
              </a:solidFill>
              <a:latin typeface="Franklin Gothic Book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Объект 6" descr=""/>
          <p:cNvPicPr/>
          <p:nvPr/>
        </p:nvPicPr>
        <p:blipFill>
          <a:blip r:embed="rId1"/>
          <a:stretch/>
        </p:blipFill>
        <p:spPr>
          <a:xfrm>
            <a:off x="2455920" y="1857960"/>
            <a:ext cx="7079760" cy="4722120"/>
          </a:xfrm>
          <a:prstGeom prst="rect">
            <a:avLst/>
          </a:prstGeom>
          <a:ln cap="rnd"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5" name="CustomShape 1"/>
          <p:cNvSpPr/>
          <p:nvPr/>
        </p:nvSpPr>
        <p:spPr>
          <a:xfrm>
            <a:off x="365760" y="248040"/>
            <a:ext cx="1145592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0070c0"/>
                </a:solidFill>
                <a:latin typeface="a_OldTyper"/>
              </a:rPr>
              <a:t>Красота природы  Вологодского края в кружевах</a:t>
            </a:r>
            <a:endParaRPr b="0" lang="ru-RU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Объект 3" descr=""/>
          <p:cNvPicPr/>
          <p:nvPr/>
        </p:nvPicPr>
        <p:blipFill>
          <a:blip r:embed="rId1"/>
          <a:stretch/>
        </p:blipFill>
        <p:spPr>
          <a:xfrm>
            <a:off x="6544440" y="657720"/>
            <a:ext cx="5316120" cy="57427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71" name="CustomShape 1"/>
          <p:cNvSpPr/>
          <p:nvPr/>
        </p:nvSpPr>
        <p:spPr>
          <a:xfrm>
            <a:off x="277560" y="1227960"/>
            <a:ext cx="5785200" cy="429732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198000" y="1201680"/>
            <a:ext cx="5834520" cy="43758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1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73" name="Picture 3" descr="C:\Users\Единство\Desktop\Безымянный.png"/>
          <p:cNvPicPr/>
          <p:nvPr/>
        </p:nvPicPr>
        <p:blipFill>
          <a:blip r:embed="rId2"/>
          <a:stretch/>
        </p:blipFill>
        <p:spPr>
          <a:xfrm>
            <a:off x="6413400" y="209160"/>
            <a:ext cx="5519520" cy="638928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1" descr=""/>
          <p:cNvPicPr/>
          <p:nvPr/>
        </p:nvPicPr>
        <p:blipFill>
          <a:blip r:embed="rId1"/>
          <a:stretch/>
        </p:blipFill>
        <p:spPr>
          <a:xfrm>
            <a:off x="5422680" y="230040"/>
            <a:ext cx="6386040" cy="623556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75" name="CustomShape 1"/>
          <p:cNvSpPr/>
          <p:nvPr/>
        </p:nvSpPr>
        <p:spPr>
          <a:xfrm>
            <a:off x="555480" y="273240"/>
            <a:ext cx="4435200" cy="293652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76" name="Picture 2" descr="C:\Users\Единство\Desktop\Безымянный1.png"/>
          <p:cNvPicPr/>
          <p:nvPr/>
        </p:nvPicPr>
        <p:blipFill>
          <a:blip r:embed="rId3"/>
          <a:stretch/>
        </p:blipFill>
        <p:spPr>
          <a:xfrm>
            <a:off x="892440" y="3295440"/>
            <a:ext cx="3849120" cy="333684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Рисунок 1" descr=""/>
          <p:cNvPicPr/>
          <p:nvPr/>
        </p:nvPicPr>
        <p:blipFill>
          <a:blip r:embed="rId1"/>
          <a:stretch/>
        </p:blipFill>
        <p:spPr>
          <a:xfrm>
            <a:off x="6518520" y="298080"/>
            <a:ext cx="4819680" cy="62881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78" name="CustomShape 1"/>
          <p:cNvSpPr/>
          <p:nvPr/>
        </p:nvSpPr>
        <p:spPr>
          <a:xfrm>
            <a:off x="1058040" y="282600"/>
            <a:ext cx="4440600" cy="62910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1" descr=""/>
          <p:cNvPicPr/>
          <p:nvPr/>
        </p:nvPicPr>
        <p:blipFill>
          <a:blip r:embed="rId1"/>
          <a:stretch/>
        </p:blipFill>
        <p:spPr>
          <a:xfrm>
            <a:off x="4115160" y="640080"/>
            <a:ext cx="7776360" cy="585288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80" name="CustomShape 1"/>
          <p:cNvSpPr/>
          <p:nvPr/>
        </p:nvSpPr>
        <p:spPr>
          <a:xfrm>
            <a:off x="222120" y="424080"/>
            <a:ext cx="4357080" cy="32421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195840" y="201600"/>
            <a:ext cx="2737080" cy="27370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1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82" name="Picture 2" descr="C:\Users\Единство\Desktop\Безымянный2.png"/>
          <p:cNvPicPr/>
          <p:nvPr/>
        </p:nvPicPr>
        <p:blipFill>
          <a:blip r:embed="rId2"/>
          <a:stretch/>
        </p:blipFill>
        <p:spPr>
          <a:xfrm>
            <a:off x="780840" y="2770920"/>
            <a:ext cx="3855960" cy="38905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83" name="Picture 3" descr="C:\Users\Единство\Desktop\Безымянный3.png"/>
          <p:cNvPicPr/>
          <p:nvPr/>
        </p:nvPicPr>
        <p:blipFill>
          <a:blip r:embed="rId3"/>
          <a:stretch/>
        </p:blipFill>
        <p:spPr>
          <a:xfrm>
            <a:off x="5184720" y="308520"/>
            <a:ext cx="6741000" cy="61441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1" descr=""/>
          <p:cNvPicPr/>
          <p:nvPr/>
        </p:nvPicPr>
        <p:blipFill>
          <a:blip r:embed="rId1"/>
          <a:stretch/>
        </p:blipFill>
        <p:spPr>
          <a:xfrm>
            <a:off x="6322320" y="318960"/>
            <a:ext cx="5482080" cy="62953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85" name="CustomShape 1"/>
          <p:cNvSpPr/>
          <p:nvPr/>
        </p:nvSpPr>
        <p:spPr>
          <a:xfrm>
            <a:off x="304920" y="1344240"/>
            <a:ext cx="5654520" cy="37713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5" descr=""/>
          <p:cNvPicPr/>
          <p:nvPr/>
        </p:nvPicPr>
        <p:blipFill>
          <a:blip r:embed="rId1"/>
          <a:stretch/>
        </p:blipFill>
        <p:spPr>
          <a:xfrm>
            <a:off x="6322320" y="258480"/>
            <a:ext cx="5547960" cy="630180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87" name="CustomShape 1"/>
          <p:cNvSpPr/>
          <p:nvPr/>
        </p:nvSpPr>
        <p:spPr>
          <a:xfrm>
            <a:off x="359280" y="1371600"/>
            <a:ext cx="5571000" cy="41781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1" descr=""/>
          <p:cNvPicPr/>
          <p:nvPr/>
        </p:nvPicPr>
        <p:blipFill>
          <a:blip r:embed="rId1"/>
          <a:stretch/>
        </p:blipFill>
        <p:spPr>
          <a:xfrm>
            <a:off x="7318080" y="165600"/>
            <a:ext cx="3005280" cy="35809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89" name="Рисунок 2" descr=""/>
          <p:cNvPicPr/>
          <p:nvPr/>
        </p:nvPicPr>
        <p:blipFill>
          <a:blip r:embed="rId2"/>
          <a:stretch/>
        </p:blipFill>
        <p:spPr>
          <a:xfrm>
            <a:off x="8495280" y="3823200"/>
            <a:ext cx="3269160" cy="272808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90" name="Рисунок 4" descr=""/>
          <p:cNvPicPr/>
          <p:nvPr/>
        </p:nvPicPr>
        <p:blipFill>
          <a:blip r:embed="rId3"/>
          <a:stretch/>
        </p:blipFill>
        <p:spPr>
          <a:xfrm>
            <a:off x="403560" y="192600"/>
            <a:ext cx="6386400" cy="650088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91" name="CustomShape 1"/>
          <p:cNvSpPr/>
          <p:nvPr/>
        </p:nvSpPr>
        <p:spPr>
          <a:xfrm>
            <a:off x="199080" y="168480"/>
            <a:ext cx="6515640" cy="380052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4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Рисунок 1" descr=""/>
          <p:cNvPicPr/>
          <p:nvPr/>
        </p:nvPicPr>
        <p:blipFill>
          <a:blip r:embed="rId1"/>
          <a:stretch/>
        </p:blipFill>
        <p:spPr>
          <a:xfrm>
            <a:off x="3318120" y="248040"/>
            <a:ext cx="8612280" cy="632196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93" name="CustomShape 1"/>
          <p:cNvSpPr/>
          <p:nvPr/>
        </p:nvSpPr>
        <p:spPr>
          <a:xfrm>
            <a:off x="195840" y="189720"/>
            <a:ext cx="4072680" cy="37026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2" descr=""/>
          <p:cNvPicPr/>
          <p:nvPr/>
        </p:nvPicPr>
        <p:blipFill>
          <a:blip r:embed="rId1"/>
          <a:stretch/>
        </p:blipFill>
        <p:spPr>
          <a:xfrm>
            <a:off x="4475160" y="600840"/>
            <a:ext cx="7281000" cy="58255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47" name="CustomShape 1"/>
          <p:cNvSpPr/>
          <p:nvPr/>
        </p:nvSpPr>
        <p:spPr>
          <a:xfrm>
            <a:off x="378720" y="445320"/>
            <a:ext cx="3549600" cy="26622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8" name="CustomShape 2"/>
          <p:cNvSpPr/>
          <p:nvPr/>
        </p:nvSpPr>
        <p:spPr>
          <a:xfrm>
            <a:off x="587880" y="3471120"/>
            <a:ext cx="3149280" cy="31492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Объект 10" descr=""/>
          <p:cNvPicPr/>
          <p:nvPr/>
        </p:nvPicPr>
        <p:blipFill>
          <a:blip r:embed="rId1"/>
          <a:stretch/>
        </p:blipFill>
        <p:spPr>
          <a:xfrm>
            <a:off x="5199840" y="470160"/>
            <a:ext cx="6590520" cy="585180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0" name="CustomShape 1"/>
          <p:cNvSpPr/>
          <p:nvPr/>
        </p:nvSpPr>
        <p:spPr>
          <a:xfrm>
            <a:off x="383040" y="274320"/>
            <a:ext cx="4450680" cy="29674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1" name="CustomShape 2"/>
          <p:cNvSpPr/>
          <p:nvPr/>
        </p:nvSpPr>
        <p:spPr>
          <a:xfrm>
            <a:off x="395280" y="3631320"/>
            <a:ext cx="4345920" cy="29300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2" descr=""/>
          <p:cNvPicPr/>
          <p:nvPr/>
        </p:nvPicPr>
        <p:blipFill>
          <a:blip r:embed="rId1"/>
          <a:stretch/>
        </p:blipFill>
        <p:spPr>
          <a:xfrm>
            <a:off x="5538600" y="442440"/>
            <a:ext cx="6113160" cy="594504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3" name="CustomShape 1"/>
          <p:cNvSpPr/>
          <p:nvPr/>
        </p:nvSpPr>
        <p:spPr>
          <a:xfrm>
            <a:off x="365760" y="435960"/>
            <a:ext cx="4297320" cy="60480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4" descr="https://cs1.livemaster.ru/storage/e0/7a/c11db92b3839f26b545a159cfdap--aksessuary-opleche.jpg"/>
          <p:cNvPicPr/>
          <p:nvPr/>
        </p:nvPicPr>
        <p:blipFill>
          <a:blip r:embed="rId1"/>
          <a:stretch/>
        </p:blipFill>
        <p:spPr>
          <a:xfrm>
            <a:off x="4781160" y="914400"/>
            <a:ext cx="7001280" cy="51595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5" name="CustomShape 1"/>
          <p:cNvSpPr/>
          <p:nvPr/>
        </p:nvSpPr>
        <p:spPr>
          <a:xfrm rot="5400000">
            <a:off x="-360000" y="1536480"/>
            <a:ext cx="5394600" cy="39412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1" descr=""/>
          <p:cNvPicPr/>
          <p:nvPr/>
        </p:nvPicPr>
        <p:blipFill>
          <a:blip r:embed="rId1"/>
          <a:stretch/>
        </p:blipFill>
        <p:spPr>
          <a:xfrm>
            <a:off x="7263000" y="337680"/>
            <a:ext cx="4447080" cy="619344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7" name="CustomShape 1"/>
          <p:cNvSpPr/>
          <p:nvPr/>
        </p:nvSpPr>
        <p:spPr>
          <a:xfrm>
            <a:off x="204480" y="940680"/>
            <a:ext cx="6653160" cy="49896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s5.livemaster.ru/storage/51/6e/25a9bbf88f581144b3723568bb07--aksessuary-otdelka-vstavka-kolosya-eletskoe-kruzhevo.jpg"/>
          <p:cNvPicPr/>
          <p:nvPr/>
        </p:nvPicPr>
        <p:blipFill>
          <a:blip r:embed="rId1"/>
          <a:stretch/>
        </p:blipFill>
        <p:spPr>
          <a:xfrm>
            <a:off x="4206600" y="287280"/>
            <a:ext cx="7560360" cy="61783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59" name="CustomShape 1"/>
          <p:cNvSpPr/>
          <p:nvPr/>
        </p:nvSpPr>
        <p:spPr>
          <a:xfrm>
            <a:off x="426600" y="705240"/>
            <a:ext cx="3322080" cy="551232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Объект 3" descr=""/>
          <p:cNvPicPr/>
          <p:nvPr/>
        </p:nvPicPr>
        <p:blipFill>
          <a:blip r:embed="rId1"/>
          <a:stretch/>
        </p:blipFill>
        <p:spPr>
          <a:xfrm>
            <a:off x="4534560" y="352800"/>
            <a:ext cx="7352280" cy="609984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61" name="CustomShape 1"/>
          <p:cNvSpPr/>
          <p:nvPr/>
        </p:nvSpPr>
        <p:spPr>
          <a:xfrm>
            <a:off x="254880" y="494640"/>
            <a:ext cx="4383000" cy="28818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2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5"/>
          <p:cNvSpPr/>
          <p:nvPr/>
        </p:nvSpPr>
        <p:spPr>
          <a:xfrm>
            <a:off x="979560" y="3683160"/>
            <a:ext cx="2309040" cy="29228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1" descr=""/>
          <p:cNvPicPr/>
          <p:nvPr/>
        </p:nvPicPr>
        <p:blipFill>
          <a:blip r:embed="rId1"/>
          <a:stretch/>
        </p:blipFill>
        <p:spPr>
          <a:xfrm>
            <a:off x="5367240" y="286200"/>
            <a:ext cx="5226480" cy="391968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67" name="Рисунок 3" descr=""/>
          <p:cNvPicPr/>
          <p:nvPr/>
        </p:nvPicPr>
        <p:blipFill>
          <a:blip r:embed="rId2"/>
          <a:stretch/>
        </p:blipFill>
        <p:spPr>
          <a:xfrm>
            <a:off x="7227720" y="3219840"/>
            <a:ext cx="4537080" cy="3402720"/>
          </a:xfrm>
          <a:prstGeom prst="rect">
            <a:avLst/>
          </a:prstGeom>
          <a:ln cap="sq"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sp>
        <p:nvSpPr>
          <p:cNvPr id="68" name="CustomShape 1"/>
          <p:cNvSpPr/>
          <p:nvPr/>
        </p:nvSpPr>
        <p:spPr>
          <a:xfrm>
            <a:off x="587880" y="285120"/>
            <a:ext cx="4363560" cy="290412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9" name="CustomShape 2"/>
          <p:cNvSpPr/>
          <p:nvPr/>
        </p:nvSpPr>
        <p:spPr>
          <a:xfrm>
            <a:off x="613800" y="3464280"/>
            <a:ext cx="4229640" cy="317160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4"/>
            <a:stretch>
              <a:fillRect/>
            </a:stretch>
          </a:blipFill>
          <a:ln cap="sq" w="88920">
            <a:solidFill>
              <a:srgbClr val="ffffff"/>
            </a:solidFill>
            <a:miter/>
          </a:ln>
          <a:effectLst>
            <a:outerShdw algn="tl" blurRad="254000" rotWithShape="0">
              <a:srgbClr val="000000">
                <a:alpha val="43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395</TotalTime>
  <Application>LibreOffice/6.4.4.2$Windows_x86 LibreOffice_project/3d775be2011f3886db32dfd395a6a6d1ca2630ff</Application>
  <Words>6</Words>
  <Paragraphs>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2022-01-28T09:42:21Z</dcterms:created>
  <dc:creator>Светлана Сурина</dc:creator>
  <dc:description/>
  <dc:language>ru-RU</dc:language>
  <cp:lastModifiedBy>Единство</cp:lastModifiedBy>
  <dcterms:modified xsi:type="dcterms:W3CDTF">2022-02-03T07:29:58Z</dcterms:modified>
  <cp:revision>37</cp:revision>
  <dc:subject/>
  <dc:title>Красота природы в Вологодском кружеве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19</vt:i4>
  </property>
</Properties>
</file>