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9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8" r:id="rId12"/>
    <p:sldId id="267" r:id="rId13"/>
    <p:sldId id="25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5E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340768"/>
            <a:ext cx="9023920" cy="1470025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«Умный город»</a:t>
            </a:r>
            <a:br>
              <a:rPr lang="ru-RU" dirty="0"/>
            </a:br>
            <a:r>
              <a:rPr lang="ru-RU" dirty="0"/>
              <a:t>Вологда 17 века в </a:t>
            </a:r>
            <a:r>
              <a:rPr lang="en-US" dirty="0"/>
              <a:t>VR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4797152"/>
            <a:ext cx="4953000" cy="1752600"/>
          </a:xfrm>
        </p:spPr>
        <p:txBody>
          <a:bodyPr/>
          <a:lstStyle/>
          <a:p>
            <a:r>
              <a:rPr lang="ru-RU" dirty="0"/>
              <a:t>Подготовили: Мухин Михаил и </a:t>
            </a:r>
            <a:r>
              <a:rPr lang="ru-RU" dirty="0" err="1"/>
              <a:t>Боборухин</a:t>
            </a:r>
            <a:r>
              <a:rPr lang="ru-RU" dirty="0"/>
              <a:t> Константин</a:t>
            </a:r>
          </a:p>
        </p:txBody>
      </p:sp>
    </p:spTree>
    <p:extLst>
      <p:ext uri="{BB962C8B-B14F-4D97-AF65-F5344CB8AC3E}">
        <p14:creationId xmlns:p14="http://schemas.microsoft.com/office/powerpoint/2010/main" val="8408930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52076"/>
            <a:ext cx="8229600" cy="5953848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ru-RU" sz="2300" dirty="0"/>
              <a:t>5) В программе </a:t>
            </a:r>
            <a:r>
              <a:rPr lang="en-US" sz="2300" dirty="0"/>
              <a:t>Unity </a:t>
            </a:r>
            <a:r>
              <a:rPr lang="ru-RU" sz="2300" dirty="0"/>
              <a:t>была воссоздана Кремлевская площадь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94" t="15362" r="19701" b="40435"/>
          <a:stretch/>
        </p:blipFill>
        <p:spPr bwMode="auto">
          <a:xfrm>
            <a:off x="-73703" y="1628800"/>
            <a:ext cx="9361040" cy="28803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64" t="13768" r="19947" b="40290"/>
          <a:stretch/>
        </p:blipFill>
        <p:spPr bwMode="auto">
          <a:xfrm>
            <a:off x="-99351" y="4293096"/>
            <a:ext cx="9361040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16913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953848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ru-RU" sz="2300" dirty="0"/>
              <a:t>6) Создание приложения под телефон</a:t>
            </a:r>
          </a:p>
          <a:p>
            <a:pPr marL="109728" indent="0" algn="ctr">
              <a:buNone/>
            </a:pPr>
            <a:r>
              <a:rPr lang="ru-RU" sz="2000" dirty="0"/>
              <a:t>После создания конечного проекта в версии </a:t>
            </a:r>
            <a:r>
              <a:rPr lang="en-US" sz="2000" dirty="0"/>
              <a:t>Unity 2021 </a:t>
            </a:r>
            <a:r>
              <a:rPr lang="ru-RU" sz="2000" dirty="0"/>
              <a:t>было необходимо создать этот же проект в </a:t>
            </a:r>
            <a:r>
              <a:rPr lang="en-US" sz="2000" dirty="0"/>
              <a:t>Unity 2019</a:t>
            </a:r>
            <a:r>
              <a:rPr lang="ru-RU" sz="2000" dirty="0"/>
              <a:t>, а также после многочисленных преобразований получилось создать конечное приложение под телефон.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817872"/>
            <a:ext cx="2664296" cy="3721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 descr="https://sun9-39.userapi.com/impg/bWZgZsyMSa2OVXzQCKx2vDd-Mb4xijko_iePzw/zQR8uN3Ntcs.jpg?size=738x1600&amp;quality=95&amp;sign=94e375eaf6bd665d8e64639a2fe8578d&amp;type=albu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1" b="31024"/>
          <a:stretch/>
        </p:blipFill>
        <p:spPr bwMode="auto">
          <a:xfrm>
            <a:off x="4427984" y="2834599"/>
            <a:ext cx="2880320" cy="3729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43751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00" t="22370" r="26500" b="4889"/>
          <a:stretch/>
        </p:blipFill>
        <p:spPr bwMode="auto">
          <a:xfrm>
            <a:off x="3203848" y="1881808"/>
            <a:ext cx="3168352" cy="5215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881840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ru-RU" sz="2300" dirty="0"/>
              <a:t>6) Создание электронных чертежей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50" t="27022" r="32500" b="14212"/>
          <a:stretch/>
        </p:blipFill>
        <p:spPr bwMode="auto">
          <a:xfrm>
            <a:off x="-108520" y="1881808"/>
            <a:ext cx="3491880" cy="4976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00" t="27260" r="27333" b="12148"/>
          <a:stretch/>
        </p:blipFill>
        <p:spPr bwMode="auto">
          <a:xfrm>
            <a:off x="5982880" y="1881808"/>
            <a:ext cx="3491880" cy="5257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1085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4325112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ru-RU" sz="1800" dirty="0"/>
              <a:t>Затраты и окупаемость.</a:t>
            </a:r>
            <a:br>
              <a:rPr lang="ru-RU" sz="1800" dirty="0"/>
            </a:br>
            <a:br>
              <a:rPr lang="ru-RU" sz="1400" dirty="0"/>
            </a:br>
            <a:r>
              <a:rPr lang="ru-RU" sz="1400" dirty="0"/>
              <a:t>Основной задачей для показа VR – сцены туристам и жителям города, остается создание смотровой площадки на месте где когда-то находились данные объекты, и создание обзорных очков на примере, обзорного увеличительного бинокля.</a:t>
            </a:r>
            <a:br>
              <a:rPr lang="ru-RU" sz="1400" dirty="0"/>
            </a:br>
            <a:br>
              <a:rPr lang="ru-RU" sz="1400" dirty="0"/>
            </a:br>
            <a:r>
              <a:rPr lang="ru-RU" sz="1400" dirty="0"/>
              <a:t>Затраты:</a:t>
            </a:r>
            <a:br>
              <a:rPr lang="ru-RU" sz="1400" dirty="0"/>
            </a:br>
            <a:br>
              <a:rPr lang="ru-RU" sz="1400" dirty="0"/>
            </a:br>
            <a:r>
              <a:rPr lang="ru-RU" sz="1400" dirty="0"/>
              <a:t>- Очки виртуальной реальности на примере HTC </a:t>
            </a:r>
            <a:r>
              <a:rPr lang="ru-RU" sz="1400" dirty="0" err="1"/>
              <a:t>Vive</a:t>
            </a:r>
            <a:r>
              <a:rPr lang="ru-RU" sz="1400" dirty="0"/>
              <a:t> – 60 000 рублей</a:t>
            </a:r>
            <a:br>
              <a:rPr lang="ru-RU" sz="1400" dirty="0"/>
            </a:br>
            <a:br>
              <a:rPr lang="ru-RU" sz="1400" dirty="0"/>
            </a:br>
            <a:r>
              <a:rPr lang="ru-RU" sz="1400" dirty="0"/>
              <a:t>- ПК повышенной производительности – 80 000 рублей.</a:t>
            </a:r>
            <a:br>
              <a:rPr lang="ru-RU" sz="1400" dirty="0"/>
            </a:br>
            <a:br>
              <a:rPr lang="ru-RU" sz="1400" dirty="0"/>
            </a:br>
            <a:r>
              <a:rPr lang="ru-RU" sz="1400" dirty="0"/>
              <a:t>- Аренда городского места для смотровой площадки</a:t>
            </a:r>
            <a:br>
              <a:rPr lang="ru-RU" sz="1400" dirty="0"/>
            </a:br>
            <a:br>
              <a:rPr lang="ru-RU" sz="1400" dirty="0"/>
            </a:br>
            <a:r>
              <a:rPr lang="ru-RU" sz="1400" dirty="0"/>
              <a:t>- Электроэнергия ~ 100 КВт в месяц, ~ стоимость 5 </a:t>
            </a:r>
            <a:r>
              <a:rPr lang="ru-RU" sz="1400" dirty="0" err="1"/>
              <a:t>руб</a:t>
            </a:r>
            <a:r>
              <a:rPr lang="ru-RU" sz="1400" dirty="0"/>
              <a:t> за КВт/ч, итого 500 рублей в месяц</a:t>
            </a:r>
            <a:br>
              <a:rPr lang="ru-RU" sz="1400" dirty="0"/>
            </a:br>
            <a:br>
              <a:rPr lang="ru-RU" sz="1400" dirty="0"/>
            </a:br>
            <a:r>
              <a:rPr lang="ru-RU" sz="1400" dirty="0"/>
              <a:t>- Создание обзорных очков, с купюр приёмником</a:t>
            </a:r>
            <a:br>
              <a:rPr lang="ru-RU" sz="1400" dirty="0"/>
            </a:br>
            <a:br>
              <a:rPr lang="ru-RU" sz="1400" dirty="0"/>
            </a:br>
            <a:r>
              <a:rPr lang="ru-RU" sz="1400" dirty="0"/>
              <a:t>- Написание ПО для запуска приложения после оплаты.</a:t>
            </a:r>
            <a:br>
              <a:rPr lang="ru-RU" sz="1400" dirty="0"/>
            </a:br>
            <a:br>
              <a:rPr lang="ru-RU" sz="1400" dirty="0"/>
            </a:br>
            <a:r>
              <a:rPr lang="ru-RU" sz="1400" dirty="0"/>
              <a:t>Примерные общие затраты будут в ~ 500-700 тысяч рублей.</a:t>
            </a:r>
            <a:br>
              <a:rPr lang="ru-RU" sz="1400" dirty="0"/>
            </a:br>
            <a:br>
              <a:rPr lang="ru-RU" sz="1400" dirty="0"/>
            </a:br>
            <a:r>
              <a:rPr lang="ru-RU" sz="1400" dirty="0"/>
              <a:t>Если учесть проходимость данного места, посещаемость его туристами, то можно смело сказать что, данное устройство будет востребовано, и при просмотре от 50 до 100 человек в день, с учетом если брать по 100 рублей за просмотр, примерная окупаемость всех затрат будет уже через полгода.</a:t>
            </a:r>
            <a:br>
              <a:rPr lang="ru-RU" sz="1400" dirty="0"/>
            </a:br>
            <a:br>
              <a:rPr lang="ru-RU" sz="1400" dirty="0"/>
            </a:br>
            <a:r>
              <a:rPr lang="ru-RU" sz="1400" dirty="0"/>
              <a:t>50 человек*100рублей*30 дней=150000 рублей в месяц.</a:t>
            </a:r>
          </a:p>
        </p:txBody>
      </p:sp>
    </p:spTree>
    <p:extLst>
      <p:ext uri="{BB962C8B-B14F-4D97-AF65-F5344CB8AC3E}">
        <p14:creationId xmlns:p14="http://schemas.microsoft.com/office/powerpoint/2010/main" val="3763461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066800"/>
          </a:xfrm>
        </p:spPr>
        <p:txBody>
          <a:bodyPr/>
          <a:lstStyle/>
          <a:p>
            <a:pPr algn="ctr"/>
            <a:r>
              <a:rPr lang="ru-RU" dirty="0"/>
              <a:t>Выбор темы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49792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ru-RU" sz="2000" i="1" dirty="0"/>
              <a:t>Мы выбрали такие стандарты «Умного города»: РАЗВИТИЕ ТУРИЗМА В ГОРОДЕ ВОЛОГДЕ</a:t>
            </a:r>
          </a:p>
          <a:p>
            <a:pPr marL="109728" indent="0">
              <a:buNone/>
            </a:pPr>
            <a:r>
              <a:rPr lang="ru-RU" sz="2000" i="1" dirty="0"/>
              <a:t>Технология: виртуальная реальность.</a:t>
            </a:r>
          </a:p>
          <a:p>
            <a:pPr marL="109728" indent="0">
              <a:buNone/>
            </a:pPr>
            <a:r>
              <a:rPr lang="ru-RU" sz="2000" dirty="0"/>
              <a:t>В последнее время все больше и больше людей хотят путешествовать по России, изучать её историю и культуру. Особенно это усилилось из-за невозможности выехать во многие страны мира в связи с наложенными санкциями. Поэтому мы решили использовать современные технологии моделирования и виртуальной реальности для того, чтобы житель города или турист мог посмотреть, какой был тот или иной объект несколько столетий назад, проникнуться душой в историю, а также узнать много нового. Для реализации идеи мы решили воссоздать какую-нибудь площадь древнего города, которая сильно изменилась за это время.</a:t>
            </a:r>
          </a:p>
        </p:txBody>
      </p:sp>
    </p:spTree>
    <p:extLst>
      <p:ext uri="{BB962C8B-B14F-4D97-AF65-F5344CB8AC3E}">
        <p14:creationId xmlns:p14="http://schemas.microsoft.com/office/powerpoint/2010/main" val="918364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097864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ru-RU" sz="2500" dirty="0"/>
              <a:t>Как человек сможет пользоваться нашим проектом: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1331640" y="980728"/>
            <a:ext cx="1008112" cy="172819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5652120" y="872716"/>
            <a:ext cx="1224136" cy="183620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Южное побережье Балтики в подзорной трубе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32" y="2924944"/>
            <a:ext cx="4009810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Шлем Google Cardboard: характеристики, отзвывы, обзоры, QR-коды, где купить  очки Cardboard | VR419.r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007" y="2833328"/>
            <a:ext cx="4202993" cy="2847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93201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066800"/>
          </a:xfrm>
        </p:spPr>
        <p:txBody>
          <a:bodyPr/>
          <a:lstStyle/>
          <a:p>
            <a:pPr algn="ctr"/>
            <a:r>
              <a:rPr lang="ru-RU" dirty="0"/>
              <a:t>Создание проекта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521800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ru-RU" sz="2300" dirty="0"/>
              <a:t>1) </a:t>
            </a:r>
            <a:r>
              <a:rPr lang="ru-RU" sz="2300" u="sng" dirty="0"/>
              <a:t>Нахождение информации о Кремлевской площади</a:t>
            </a:r>
          </a:p>
          <a:p>
            <a:pPr marL="109728" indent="0">
              <a:buNone/>
            </a:pPr>
            <a:r>
              <a:rPr lang="ru-RU" sz="2000" dirty="0"/>
              <a:t>Для того, чтобы вся созданная виртуальная вселенная была исторически правильной мы нашли необходимую информацию о структуре объекта, а также мы брали консультации у профессионального историка.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7" t="9544"/>
          <a:stretch/>
        </p:blipFill>
        <p:spPr>
          <a:xfrm>
            <a:off x="323528" y="2924944"/>
            <a:ext cx="4817613" cy="35730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141" y="2924944"/>
            <a:ext cx="3767339" cy="357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25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76" t="22770" r="15694" b="6105"/>
          <a:stretch/>
        </p:blipFill>
        <p:spPr bwMode="auto">
          <a:xfrm>
            <a:off x="323528" y="980728"/>
            <a:ext cx="3888432" cy="29463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39" t="18695" r="17255" b="27246"/>
          <a:stretch/>
        </p:blipFill>
        <p:spPr bwMode="auto">
          <a:xfrm>
            <a:off x="4355976" y="980729"/>
            <a:ext cx="4464496" cy="29523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2" t="2736" r="2515" b="8098"/>
          <a:stretch/>
        </p:blipFill>
        <p:spPr>
          <a:xfrm>
            <a:off x="467544" y="4167699"/>
            <a:ext cx="3600400" cy="244440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994" y="4147131"/>
            <a:ext cx="3564460" cy="241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104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097864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endParaRPr lang="ru-RU" sz="2400" dirty="0"/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1835696" y="1412776"/>
            <a:ext cx="936104" cy="1224136"/>
          </a:xfrm>
          <a:prstGeom prst="straightConnector1">
            <a:avLst/>
          </a:prstGeom>
          <a:ln w="38100">
            <a:solidFill>
              <a:srgbClr val="2D5E1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Овал 3"/>
          <p:cNvSpPr/>
          <p:nvPr/>
        </p:nvSpPr>
        <p:spPr>
          <a:xfrm>
            <a:off x="2195736" y="620688"/>
            <a:ext cx="4536504" cy="100811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r>
              <a:rPr lang="ru-RU" dirty="0"/>
              <a:t>Основные архитектурные объекты</a:t>
            </a:r>
          </a:p>
          <a:p>
            <a:pPr algn="ctr"/>
            <a:endParaRPr lang="ru-RU" dirty="0"/>
          </a:p>
        </p:txBody>
      </p:sp>
      <p:sp>
        <p:nvSpPr>
          <p:cNvPr id="7" name="Блок-схема: решение 6"/>
          <p:cNvSpPr/>
          <p:nvPr/>
        </p:nvSpPr>
        <p:spPr>
          <a:xfrm>
            <a:off x="364932" y="2634324"/>
            <a:ext cx="2941528" cy="1296144"/>
          </a:xfrm>
          <a:prstGeom prst="flowChartDecision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Софийский собор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2699792" y="1628800"/>
            <a:ext cx="1574958" cy="2808312"/>
          </a:xfrm>
          <a:prstGeom prst="straightConnector1">
            <a:avLst/>
          </a:prstGeom>
          <a:ln w="38100">
            <a:solidFill>
              <a:srgbClr val="2D5E1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Блок-схема: решение 9"/>
          <p:cNvSpPr/>
          <p:nvPr/>
        </p:nvSpPr>
        <p:spPr>
          <a:xfrm>
            <a:off x="470381" y="4221088"/>
            <a:ext cx="3052893" cy="1296144"/>
          </a:xfrm>
          <a:prstGeom prst="flowChartDecision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Колокольня</a:t>
            </a: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4608280" y="1628800"/>
            <a:ext cx="0" cy="3384376"/>
          </a:xfrm>
          <a:prstGeom prst="straightConnector1">
            <a:avLst/>
          </a:prstGeom>
          <a:ln w="38100">
            <a:solidFill>
              <a:srgbClr val="2D5E1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Блок-схема: решение 17"/>
          <p:cNvSpPr/>
          <p:nvPr/>
        </p:nvSpPr>
        <p:spPr>
          <a:xfrm>
            <a:off x="3081833" y="5021560"/>
            <a:ext cx="3146351" cy="1296144"/>
          </a:xfrm>
          <a:prstGeom prst="flowChartDecision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Церковь Александра Невского</a:t>
            </a:r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5436096" y="1590208"/>
            <a:ext cx="1944216" cy="686664"/>
          </a:xfrm>
          <a:prstGeom prst="straightConnector1">
            <a:avLst/>
          </a:prstGeom>
          <a:ln w="38100">
            <a:solidFill>
              <a:srgbClr val="2D5E1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Блок-схема: решение 20"/>
          <p:cNvSpPr/>
          <p:nvPr/>
        </p:nvSpPr>
        <p:spPr>
          <a:xfrm>
            <a:off x="5856783" y="2322000"/>
            <a:ext cx="3052893" cy="1296144"/>
          </a:xfrm>
          <a:prstGeom prst="flowChartDecision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Кремль и башни</a:t>
            </a:r>
          </a:p>
        </p:txBody>
      </p:sp>
      <p:cxnSp>
        <p:nvCxnSpPr>
          <p:cNvPr id="22" name="Прямая со стрелкой 21"/>
          <p:cNvCxnSpPr/>
          <p:nvPr/>
        </p:nvCxnSpPr>
        <p:spPr>
          <a:xfrm>
            <a:off x="4884675" y="1628800"/>
            <a:ext cx="1703549" cy="2880320"/>
          </a:xfrm>
          <a:prstGeom prst="straightConnector1">
            <a:avLst/>
          </a:prstGeom>
          <a:ln w="38100">
            <a:solidFill>
              <a:srgbClr val="2D5E1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Блок-схема: решение 23"/>
          <p:cNvSpPr/>
          <p:nvPr/>
        </p:nvSpPr>
        <p:spPr>
          <a:xfrm>
            <a:off x="5508104" y="4365104"/>
            <a:ext cx="3052893" cy="1296144"/>
          </a:xfrm>
          <a:prstGeom prst="flowChartDecision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4 вида домов</a:t>
            </a:r>
          </a:p>
        </p:txBody>
      </p:sp>
    </p:spTree>
    <p:extLst>
      <p:ext uri="{BB962C8B-B14F-4D97-AF65-F5344CB8AC3E}">
        <p14:creationId xmlns:p14="http://schemas.microsoft.com/office/powerpoint/2010/main" val="2191008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04664"/>
            <a:ext cx="8229600" cy="5693264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ru-RU" sz="2300" dirty="0"/>
              <a:t>2) </a:t>
            </a:r>
            <a:r>
              <a:rPr lang="ru-RU" sz="2300" u="sng" dirty="0"/>
              <a:t>Создание бумажных чертежей</a:t>
            </a:r>
          </a:p>
          <a:p>
            <a:pPr marL="109728" indent="0" algn="ctr">
              <a:buNone/>
            </a:pPr>
            <a:r>
              <a:rPr lang="ru-RU" sz="2000" dirty="0"/>
              <a:t>После многочисленных изменений и преобразований были сделаны бумажные чертежи. При их создании было необходимо правильно понять пропорции объектов с картин, что очень усложняло задачу.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50" y="2681537"/>
            <a:ext cx="2782569" cy="41764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691367"/>
            <a:ext cx="2808312" cy="415680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691368"/>
            <a:ext cx="2711253" cy="4156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89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Программа КОМПАС-3D V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45" y="-1"/>
            <a:ext cx="2141984" cy="3212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620688"/>
            <a:ext cx="8229600" cy="5976664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ru-RU" sz="2300" dirty="0"/>
              <a:t>3) </a:t>
            </a:r>
            <a:r>
              <a:rPr lang="ru-RU" sz="2300" u="sng" dirty="0"/>
              <a:t>Разработка деталей</a:t>
            </a:r>
          </a:p>
          <a:p>
            <a:pPr marL="109728" indent="0" algn="ctr">
              <a:buNone/>
            </a:pPr>
            <a:r>
              <a:rPr lang="ru-RU" sz="2000" dirty="0"/>
              <a:t>Разработка происходила в российской программе «Компас 3Д». Там же происходила частичная окраска объектов. </a:t>
            </a:r>
          </a:p>
          <a:p>
            <a:pPr marL="109728" indent="0" algn="ctr">
              <a:buNone/>
            </a:pPr>
            <a:endParaRPr lang="ru-RU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96" t="21594" r="29973" b="8261"/>
          <a:stretch/>
        </p:blipFill>
        <p:spPr bwMode="auto">
          <a:xfrm>
            <a:off x="0" y="2681536"/>
            <a:ext cx="4081484" cy="4176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70" t="21651" r="37919" b="17333"/>
          <a:stretch/>
        </p:blipFill>
        <p:spPr bwMode="auto">
          <a:xfrm>
            <a:off x="5580804" y="2681537"/>
            <a:ext cx="3563196" cy="4176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48" t="20351" r="44710" b="10737"/>
          <a:stretch/>
        </p:blipFill>
        <p:spPr bwMode="auto">
          <a:xfrm>
            <a:off x="3854923" y="2681536"/>
            <a:ext cx="1889171" cy="4176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8111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620688"/>
            <a:ext cx="8784976" cy="5953848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ru-RU" sz="2300" dirty="0"/>
              <a:t>4) </a:t>
            </a:r>
            <a:r>
              <a:rPr lang="ru-RU" sz="2300" u="sng" dirty="0"/>
              <a:t>Выбор программы для работы с </a:t>
            </a:r>
            <a:r>
              <a:rPr lang="en-US" sz="2300" u="sng" dirty="0" err="1"/>
              <a:t>vr</a:t>
            </a:r>
            <a:r>
              <a:rPr lang="en-US" sz="2300" u="sng" dirty="0"/>
              <a:t> </a:t>
            </a:r>
            <a:r>
              <a:rPr lang="ru-RU" sz="2300" u="sng" dirty="0"/>
              <a:t>и обучение работе в ней</a:t>
            </a:r>
          </a:p>
          <a:p>
            <a:pPr marL="109728" indent="457200">
              <a:buNone/>
            </a:pPr>
            <a:r>
              <a:rPr lang="ru-RU" sz="2000" dirty="0"/>
              <a:t>Для решения поставленной нами задачи мы выбрали программу </a:t>
            </a:r>
            <a:r>
              <a:rPr lang="en-US" sz="2000" dirty="0"/>
              <a:t>Unity</a:t>
            </a:r>
            <a:r>
              <a:rPr lang="ru-RU" sz="2000" dirty="0"/>
              <a:t>, в которой раньше не работали, так как в ней большое количество полезных библиотек и по ней есть множество полезных материалов.</a:t>
            </a:r>
            <a:endParaRPr lang="en-US" sz="2000" dirty="0"/>
          </a:p>
          <a:p>
            <a:pPr marL="109728" indent="457200">
              <a:buNone/>
            </a:pPr>
            <a:r>
              <a:rPr lang="ru-RU" sz="2000" dirty="0"/>
              <a:t>Были изучены дополнительно</a:t>
            </a:r>
            <a:endParaRPr lang="en-US" sz="2000" dirty="0"/>
          </a:p>
          <a:p>
            <a:pPr marL="109728" indent="457200">
              <a:buNone/>
            </a:pPr>
            <a:r>
              <a:rPr lang="ru-RU" sz="2000" dirty="0"/>
              <a:t>библиотеки </a:t>
            </a:r>
            <a:r>
              <a:rPr lang="en-US" sz="2000" dirty="0"/>
              <a:t>Steam </a:t>
            </a:r>
            <a:r>
              <a:rPr lang="en-US" sz="2000" dirty="0" err="1"/>
              <a:t>vr</a:t>
            </a:r>
            <a:r>
              <a:rPr lang="en-US" sz="2000" dirty="0"/>
              <a:t> (</a:t>
            </a:r>
            <a:r>
              <a:rPr lang="ru-RU" sz="2000" dirty="0"/>
              <a:t>для работы</a:t>
            </a:r>
          </a:p>
          <a:p>
            <a:pPr marL="109728" indent="457200">
              <a:buNone/>
            </a:pPr>
            <a:r>
              <a:rPr lang="ru-RU" sz="2000" dirty="0"/>
              <a:t>с </a:t>
            </a:r>
            <a:r>
              <a:rPr lang="en-US" sz="2000" dirty="0"/>
              <a:t>VR </a:t>
            </a:r>
            <a:r>
              <a:rPr lang="ru-RU" sz="2000" dirty="0"/>
              <a:t>– шлемами) и </a:t>
            </a:r>
            <a:r>
              <a:rPr lang="en-US" sz="2000" dirty="0" err="1"/>
              <a:t>GoogleVrForUnity</a:t>
            </a:r>
            <a:endParaRPr lang="ru-RU" sz="2000" dirty="0"/>
          </a:p>
          <a:p>
            <a:pPr marL="109728" indent="457200">
              <a:buNone/>
            </a:pPr>
            <a:r>
              <a:rPr lang="en-US" sz="2000" dirty="0"/>
              <a:t>(</a:t>
            </a:r>
            <a:r>
              <a:rPr lang="ru-RU" sz="2000" dirty="0"/>
              <a:t>для </a:t>
            </a:r>
            <a:r>
              <a:rPr lang="ru-RU" sz="2000" dirty="0" err="1"/>
              <a:t>кардбордов</a:t>
            </a:r>
            <a:r>
              <a:rPr lang="ru-RU" sz="2000" dirty="0"/>
              <a:t>).</a:t>
            </a:r>
            <a:endParaRPr lang="en-US" sz="2000" dirty="0"/>
          </a:p>
          <a:p>
            <a:pPr marL="109728" indent="457200">
              <a:buNone/>
            </a:pPr>
            <a:endParaRPr lang="en-US" sz="2000" dirty="0"/>
          </a:p>
          <a:p>
            <a:pPr marL="109728" indent="457200" algn="ctr">
              <a:buNone/>
            </a:pPr>
            <a:r>
              <a:rPr lang="ru-RU" sz="2000" dirty="0"/>
              <a:t>Особое внимание было уделено работе со светом, правильным размещением камер и игроков, а также настройке текстур .</a:t>
            </a:r>
          </a:p>
          <a:p>
            <a:pPr marL="109728" indent="457200" algn="ctr">
              <a:buNone/>
            </a:pPr>
            <a:endParaRPr lang="en-US" sz="2000" dirty="0"/>
          </a:p>
          <a:p>
            <a:pPr marL="109728" indent="457200">
              <a:buNone/>
            </a:pPr>
            <a:endParaRPr lang="ru-RU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79" y="2331399"/>
            <a:ext cx="3720721" cy="1370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60" y="5024214"/>
            <a:ext cx="1656184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 descr="Значок идеи каракули лампочки сияющий символ света | Премиум векторы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2185" y="5024214"/>
            <a:ext cx="1259335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1" descr="Вектор значок игрока, изолированных на белом фоне, логотип концепция  плакаты на стену • плакаты скоро, черный, футболист | myloview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990849"/>
            <a:ext cx="1800200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66837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262</TotalTime>
  <Words>581</Words>
  <Application>Microsoft Office PowerPoint</Application>
  <PresentationFormat>Экран (4:3)</PresentationFormat>
  <Paragraphs>34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Georgia</vt:lpstr>
      <vt:lpstr>Trebuchet MS</vt:lpstr>
      <vt:lpstr>Wingdings 2</vt:lpstr>
      <vt:lpstr>Городская</vt:lpstr>
      <vt:lpstr>«Умный город» Вологда 17 века в VR</vt:lpstr>
      <vt:lpstr>Выбор темы</vt:lpstr>
      <vt:lpstr>Презентация PowerPoint</vt:lpstr>
      <vt:lpstr>Создание проекта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по теме «Умный город» Направление «3D-PRO 9-11 классы»</dc:title>
  <dc:creator>M</dc:creator>
  <cp:lastModifiedBy>Дмитрий Карьков</cp:lastModifiedBy>
  <cp:revision>29</cp:revision>
  <dcterms:created xsi:type="dcterms:W3CDTF">2022-10-30T15:57:10Z</dcterms:created>
  <dcterms:modified xsi:type="dcterms:W3CDTF">2022-11-14T08:41:12Z</dcterms:modified>
</cp:coreProperties>
</file>